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fr-FR"/>
    </a:defPPr>
    <a:lvl1pPr marL="0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1pPr>
    <a:lvl2pPr marL="293294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2pPr>
    <a:lvl3pPr marL="586588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3pPr>
    <a:lvl4pPr marL="879881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4pPr>
    <a:lvl5pPr marL="1173175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5pPr>
    <a:lvl6pPr marL="1466469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6pPr>
    <a:lvl7pPr marL="1759763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7pPr>
    <a:lvl8pPr marL="2053057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8pPr>
    <a:lvl9pPr marL="2346350" algn="l" defTabSz="586588" rtl="0" eaLnBrk="1" latinLnBrk="0" hangingPunct="1">
      <a:defRPr sz="11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>
        <p:scale>
          <a:sx n="70" d="100"/>
          <a:sy n="70" d="100"/>
        </p:scale>
        <p:origin x="2256" y="-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62CE4-734A-4E10-866A-477AA67EBBE2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FF50B-B61E-42D0-8707-19597A3148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366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1pPr>
    <a:lvl2pPr marL="293294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2pPr>
    <a:lvl3pPr marL="586588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3pPr>
    <a:lvl4pPr marL="879881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4pPr>
    <a:lvl5pPr marL="1173175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5pPr>
    <a:lvl6pPr marL="1466469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6pPr>
    <a:lvl7pPr marL="1759763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7pPr>
    <a:lvl8pPr marL="2053057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8pPr>
    <a:lvl9pPr marL="2346350" algn="l" defTabSz="586588" rtl="0" eaLnBrk="1" latinLnBrk="0" hangingPunct="1">
      <a:defRPr sz="7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FF50B-B61E-42D0-8707-19597A31486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851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999" y="-13201"/>
            <a:ext cx="7581008" cy="1071821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4704" y="3748735"/>
            <a:ext cx="4817159" cy="2566631"/>
          </a:xfrm>
        </p:spPr>
        <p:txBody>
          <a:bodyPr anchor="b">
            <a:noAutofit/>
          </a:bodyPr>
          <a:lstStyle>
            <a:lvl1pPr algn="r">
              <a:defRPr sz="4464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04" y="6315364"/>
            <a:ext cx="4817159" cy="171009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7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3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2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00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7" y="4210729"/>
            <a:ext cx="5247885" cy="2847691"/>
          </a:xfrm>
        </p:spPr>
        <p:txBody>
          <a:bodyPr anchor="b"/>
          <a:lstStyle>
            <a:lvl1pPr algn="l">
              <a:defRPr sz="3307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7058417"/>
            <a:ext cx="5247885" cy="1341388"/>
          </a:xfrm>
        </p:spPr>
        <p:txBody>
          <a:bodyPr anchor="t"/>
          <a:lstStyle>
            <a:lvl1pPr marL="0" indent="0" algn="l">
              <a:buNone/>
              <a:defRPr sz="165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465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9" y="950383"/>
            <a:ext cx="5247884" cy="20591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79" y="3368418"/>
            <a:ext cx="2553051" cy="6050232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98811" y="3368421"/>
            <a:ext cx="2553052" cy="6050233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021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950383"/>
            <a:ext cx="5247884" cy="20591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8" y="3369032"/>
            <a:ext cx="2555170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78" y="4267444"/>
            <a:ext cx="2555170" cy="515121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96691" y="3369032"/>
            <a:ext cx="2555170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96691" y="4267444"/>
            <a:ext cx="2555170" cy="515121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124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950383"/>
            <a:ext cx="5247884" cy="20591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59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02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2336365"/>
            <a:ext cx="2306744" cy="1993164"/>
          </a:xfrm>
        </p:spPr>
        <p:txBody>
          <a:bodyPr anchor="b">
            <a:normAutofit/>
          </a:bodyPr>
          <a:lstStyle>
            <a:lvl1pPr>
              <a:defRPr sz="1653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502" y="802783"/>
            <a:ext cx="2799359" cy="861586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978" y="4329529"/>
            <a:ext cx="2306744" cy="4029228"/>
          </a:xfrm>
        </p:spPr>
        <p:txBody>
          <a:bodyPr>
            <a:normAutofit/>
          </a:bodyPr>
          <a:lstStyle>
            <a:lvl1pPr marL="0" indent="0">
              <a:buNone/>
              <a:defRPr sz="1157"/>
            </a:lvl1pPr>
            <a:lvl2pPr marL="283475" indent="0">
              <a:buNone/>
              <a:defRPr sz="868"/>
            </a:lvl2pPr>
            <a:lvl3pPr marL="566951" indent="0">
              <a:buNone/>
              <a:defRPr sz="744"/>
            </a:lvl3pPr>
            <a:lvl4pPr marL="850426" indent="0">
              <a:buNone/>
              <a:defRPr sz="620"/>
            </a:lvl4pPr>
            <a:lvl5pPr marL="1133902" indent="0">
              <a:buNone/>
              <a:defRPr sz="620"/>
            </a:lvl5pPr>
            <a:lvl6pPr marL="1417377" indent="0">
              <a:buNone/>
              <a:defRPr sz="620"/>
            </a:lvl6pPr>
            <a:lvl7pPr marL="1700853" indent="0">
              <a:buNone/>
              <a:defRPr sz="620"/>
            </a:lvl7pPr>
            <a:lvl8pPr marL="1984328" indent="0">
              <a:buNone/>
              <a:defRPr sz="620"/>
            </a:lvl8pPr>
            <a:lvl9pPr marL="2267803" indent="0">
              <a:buNone/>
              <a:defRPr sz="62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90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7484269"/>
            <a:ext cx="5247884" cy="883560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3978" y="950384"/>
            <a:ext cx="5247884" cy="5995581"/>
          </a:xfrm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978" y="8367830"/>
            <a:ext cx="5247884" cy="1050822"/>
          </a:xfrm>
        </p:spPr>
        <p:txBody>
          <a:bodyPr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45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9" y="950383"/>
            <a:ext cx="5247884" cy="5306307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9" y="6969478"/>
            <a:ext cx="5247884" cy="2449174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32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25" y="950383"/>
            <a:ext cx="5020092" cy="4712318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10297" y="5662701"/>
            <a:ext cx="4480748" cy="59399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2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969478"/>
            <a:ext cx="5247885" cy="2449174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399075" y="1232221"/>
            <a:ext cx="378082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8567" y="4500221"/>
            <a:ext cx="378082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51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7" y="3012023"/>
            <a:ext cx="5247885" cy="4046394"/>
          </a:xfrm>
        </p:spPr>
        <p:txBody>
          <a:bodyPr anchor="b">
            <a:normAutofit/>
          </a:bodyPr>
          <a:lstStyle>
            <a:lvl1pPr algn="l">
              <a:defRPr sz="3637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7058418"/>
            <a:ext cx="5247885" cy="236023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510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25" y="950383"/>
            <a:ext cx="5020092" cy="4712318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976" y="6256691"/>
            <a:ext cx="5247886" cy="80172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7058418"/>
            <a:ext cx="5247885" cy="236023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399075" y="1232221"/>
            <a:ext cx="378082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8567" y="4500221"/>
            <a:ext cx="378082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0147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144" y="950383"/>
            <a:ext cx="5242718" cy="4712318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976" y="6256691"/>
            <a:ext cx="5247886" cy="80172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4">
                <a:solidFill>
                  <a:schemeClr val="accent1"/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7058418"/>
            <a:ext cx="5247885" cy="236023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828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251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41660" y="950384"/>
            <a:ext cx="809219" cy="8187158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977" y="950384"/>
            <a:ext cx="4294916" cy="818715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69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7000" y="-13201"/>
            <a:ext cx="7581009" cy="1071821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978" y="950383"/>
            <a:ext cx="5247884" cy="2059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8" y="3368421"/>
            <a:ext cx="5247884" cy="6050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68722" y="9418654"/>
            <a:ext cx="56559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1972-E3D8-426B-80C0-D3BA29D59CDE}" type="datetimeFigureOut">
              <a:rPr lang="fr-FR" smtClean="0"/>
              <a:t>20/02/2016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3978" y="9418654"/>
            <a:ext cx="3821979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8047" y="9418654"/>
            <a:ext cx="42381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accent1"/>
                </a:solidFill>
              </a:defRPr>
            </a:lvl1pPr>
          </a:lstStyle>
          <a:p>
            <a:fld id="{0169F122-4C2B-4F68-832D-FD34F9851A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12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377967" rtl="0" eaLnBrk="1" latinLnBrk="0" hangingPunct="1">
        <a:spcBef>
          <a:spcPct val="0"/>
        </a:spcBef>
        <a:buNone/>
        <a:defRPr sz="297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475" indent="-283475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8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4197" indent="-236230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44918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22885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0853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78820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456787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834754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212722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0" y="0"/>
            <a:ext cx="7559675" cy="3149600"/>
            <a:chOff x="0" y="0"/>
            <a:chExt cx="7559675" cy="3352800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807"/>
            <a:stretch/>
          </p:blipFill>
          <p:spPr>
            <a:xfrm>
              <a:off x="0" y="0"/>
              <a:ext cx="7559675" cy="3352800"/>
            </a:xfrm>
            <a:prstGeom prst="rect">
              <a:avLst/>
            </a:prstGeom>
          </p:spPr>
        </p:pic>
        <p:grpSp>
          <p:nvGrpSpPr>
            <p:cNvPr id="7" name="Groupe 6"/>
            <p:cNvGrpSpPr/>
            <p:nvPr/>
          </p:nvGrpSpPr>
          <p:grpSpPr>
            <a:xfrm>
              <a:off x="750637" y="160421"/>
              <a:ext cx="6234363" cy="2900279"/>
              <a:chOff x="128337" y="160421"/>
              <a:chExt cx="7283116" cy="3240505"/>
            </a:xfrm>
          </p:grpSpPr>
          <p:pic>
            <p:nvPicPr>
              <p:cNvPr id="5" name="Image 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371" t="12759" r="371" b="12195"/>
              <a:stretch/>
            </p:blipFill>
            <p:spPr>
              <a:xfrm>
                <a:off x="128337" y="160421"/>
                <a:ext cx="7283116" cy="3240505"/>
              </a:xfrm>
              <a:prstGeom prst="rect">
                <a:avLst/>
              </a:prstGeom>
            </p:spPr>
          </p:pic>
          <p:sp>
            <p:nvSpPr>
              <p:cNvPr id="6" name="ZoneTexte 5"/>
              <p:cNvSpPr txBox="1"/>
              <p:nvPr/>
            </p:nvSpPr>
            <p:spPr>
              <a:xfrm>
                <a:off x="1182193" y="612935"/>
                <a:ext cx="5443869" cy="1753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dirty="0" smtClean="0">
                    <a:solidFill>
                      <a:srgbClr val="FFC000"/>
                    </a:solidFill>
                    <a:latin typeface="Candara" panose="020E0502030303020204" pitchFamily="34" charset="0"/>
                  </a:rPr>
                  <a:t>Chocolats </a:t>
                </a:r>
              </a:p>
              <a:p>
                <a:pPr algn="ctr"/>
                <a:r>
                  <a:rPr lang="az-Cyrl-AZ" sz="3200" dirty="0" smtClean="0">
                    <a:solidFill>
                      <a:srgbClr val="FFC000"/>
                    </a:solidFill>
                    <a:latin typeface="Candara" panose="020E0502030303020204" pitchFamily="34" charset="0"/>
                  </a:rPr>
                  <a:t>҉</a:t>
                </a:r>
                <a:r>
                  <a:rPr lang="fr-FR" sz="3200" dirty="0" smtClean="0">
                    <a:solidFill>
                      <a:srgbClr val="FFC000"/>
                    </a:solidFill>
                    <a:latin typeface="Candara" panose="020E0502030303020204" pitchFamily="34" charset="0"/>
                  </a:rPr>
                  <a:t> ~~~~ </a:t>
                </a:r>
                <a:r>
                  <a:rPr lang="az-Cyrl-AZ" sz="3200" dirty="0" smtClean="0">
                    <a:solidFill>
                      <a:srgbClr val="FFC000"/>
                    </a:solidFill>
                  </a:rPr>
                  <a:t>҉</a:t>
                </a:r>
                <a:endParaRPr lang="fr-FR" sz="3200" dirty="0" smtClean="0">
                  <a:solidFill>
                    <a:srgbClr val="FFC000"/>
                  </a:solidFill>
                  <a:latin typeface="Candara" panose="020E0502030303020204" pitchFamily="34" charset="0"/>
                </a:endParaRPr>
              </a:p>
              <a:p>
                <a:pPr algn="ctr"/>
                <a:r>
                  <a:rPr lang="fr-FR" sz="3200" dirty="0" smtClean="0">
                    <a:solidFill>
                      <a:srgbClr val="FFC000"/>
                    </a:solidFill>
                    <a:latin typeface="Candara" panose="020E0502030303020204" pitchFamily="34" charset="0"/>
                  </a:rPr>
                  <a:t>GP Racing Team</a:t>
                </a:r>
                <a:endParaRPr lang="fr-FR" sz="3200" dirty="0">
                  <a:solidFill>
                    <a:srgbClr val="FFC000"/>
                  </a:solidFill>
                  <a:latin typeface="Candara" panose="020E0502030303020204" pitchFamily="34" charset="0"/>
                </a:endParaRPr>
              </a:p>
            </p:txBody>
          </p:sp>
        </p:grpSp>
      </p:grpSp>
      <p:sp>
        <p:nvSpPr>
          <p:cNvPr id="9" name="ZoneTexte 8"/>
          <p:cNvSpPr txBox="1"/>
          <p:nvPr/>
        </p:nvSpPr>
        <p:spPr>
          <a:xfrm>
            <a:off x="177800" y="3300266"/>
            <a:ext cx="3175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rbel" panose="020B0503020204020204" pitchFamily="34" charset="0"/>
              </a:rPr>
              <a:t>Sucettes au chocolat – Pour les plus gourmands !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Disponible au chocolat noir et chocolat au lait. Pièce : </a:t>
            </a:r>
            <a:r>
              <a:rPr lang="fr-FR" sz="1600" dirty="0" smtClean="0">
                <a:latin typeface="Corbel" panose="020B0503020204020204" pitchFamily="34" charset="0"/>
              </a:rPr>
              <a:t>1</a:t>
            </a:r>
            <a:r>
              <a:rPr lang="fr-FR" sz="1200" dirty="0" smtClean="0">
                <a:latin typeface="Corbel" panose="020B0503020204020204" pitchFamily="34" charset="0"/>
              </a:rPr>
              <a:t>€</a:t>
            </a:r>
            <a:r>
              <a:rPr lang="fr-FR" sz="1600" dirty="0" smtClean="0">
                <a:latin typeface="Corbel" panose="020B0503020204020204" pitchFamily="34" charset="0"/>
              </a:rPr>
              <a:t>50.</a:t>
            </a:r>
            <a:endParaRPr lang="fr-FR" sz="1600" dirty="0">
              <a:latin typeface="Corbel" panose="020B0503020204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695700" y="6175564"/>
            <a:ext cx="35941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rbel" panose="020B0503020204020204" pitchFamily="34" charset="0"/>
              </a:rPr>
              <a:t>Friture de Pâques – Pour tous les goûts !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Disponible au chocolat noir, au lait (Caramélisé) et blanc.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Sachets de </a:t>
            </a:r>
            <a:r>
              <a:rPr lang="fr-FR" sz="1600" dirty="0" smtClean="0">
                <a:latin typeface="Corbel" panose="020B0503020204020204" pitchFamily="34" charset="0"/>
              </a:rPr>
              <a:t>100</a:t>
            </a:r>
            <a:r>
              <a:rPr lang="fr-FR" sz="1400" dirty="0" smtClean="0">
                <a:latin typeface="Corbel" panose="020B0503020204020204" pitchFamily="34" charset="0"/>
              </a:rPr>
              <a:t>g (4,50€), </a:t>
            </a:r>
            <a:r>
              <a:rPr lang="fr-FR" sz="1600" dirty="0" smtClean="0">
                <a:latin typeface="Corbel" panose="020B0503020204020204" pitchFamily="34" charset="0"/>
              </a:rPr>
              <a:t>250</a:t>
            </a:r>
            <a:r>
              <a:rPr lang="fr-FR" sz="1400" dirty="0" smtClean="0">
                <a:latin typeface="Corbel" panose="020B0503020204020204" pitchFamily="34" charset="0"/>
              </a:rPr>
              <a:t>g (10€) ou </a:t>
            </a:r>
            <a:r>
              <a:rPr lang="fr-FR" sz="1600" dirty="0" smtClean="0">
                <a:latin typeface="Corbel" panose="020B0503020204020204" pitchFamily="34" charset="0"/>
              </a:rPr>
              <a:t>500</a:t>
            </a:r>
            <a:r>
              <a:rPr lang="fr-FR" sz="1400" dirty="0" smtClean="0">
                <a:latin typeface="Corbel" panose="020B0503020204020204" pitchFamily="34" charset="0"/>
              </a:rPr>
              <a:t>g (20€).</a:t>
            </a:r>
            <a:endParaRPr lang="fr-FR" sz="1400" dirty="0" smtClean="0">
              <a:latin typeface="Corbel" panose="020B0503020204020204" pitchFamily="34" charset="0"/>
            </a:endParaRPr>
          </a:p>
          <a:p>
            <a:r>
              <a:rPr lang="fr-FR" sz="1400" dirty="0" smtClean="0">
                <a:latin typeface="Corbel" panose="020B0503020204020204" pitchFamily="34" charset="0"/>
              </a:rPr>
              <a:t>Plus gros sachets disponibles sur commande.</a:t>
            </a:r>
            <a:endParaRPr lang="fr-FR" sz="1400" dirty="0">
              <a:latin typeface="Corbel" panose="020B0503020204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66840" y="5944732"/>
            <a:ext cx="338851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rbel" panose="020B0503020204020204" pitchFamily="34" charset="0"/>
              </a:rPr>
              <a:t>Oranges confites – Pour partager, ou pour soi !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Orange confite, puis recouverte de chocolat croquant.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Sachets de </a:t>
            </a:r>
            <a:r>
              <a:rPr lang="fr-FR" sz="1600" dirty="0" smtClean="0">
                <a:latin typeface="Corbel" panose="020B0503020204020204" pitchFamily="34" charset="0"/>
              </a:rPr>
              <a:t>100</a:t>
            </a:r>
            <a:r>
              <a:rPr lang="fr-FR" sz="1400" dirty="0" smtClean="0">
                <a:latin typeface="Corbel" panose="020B0503020204020204" pitchFamily="34" charset="0"/>
              </a:rPr>
              <a:t>g (4,50€), </a:t>
            </a:r>
            <a:r>
              <a:rPr lang="fr-FR" sz="1600" dirty="0" smtClean="0">
                <a:latin typeface="Corbel" panose="020B0503020204020204" pitchFamily="34" charset="0"/>
              </a:rPr>
              <a:t>250</a:t>
            </a:r>
            <a:r>
              <a:rPr lang="fr-FR" sz="1400" dirty="0" smtClean="0">
                <a:latin typeface="Corbel" panose="020B0503020204020204" pitchFamily="34" charset="0"/>
              </a:rPr>
              <a:t>g (10€) ou </a:t>
            </a:r>
            <a:r>
              <a:rPr lang="fr-FR" sz="1600" dirty="0" smtClean="0">
                <a:latin typeface="Corbel" panose="020B0503020204020204" pitchFamily="34" charset="0"/>
              </a:rPr>
              <a:t>500</a:t>
            </a:r>
            <a:r>
              <a:rPr lang="fr-FR" sz="1400" dirty="0" smtClean="0">
                <a:latin typeface="Corbel" panose="020B0503020204020204" pitchFamily="34" charset="0"/>
              </a:rPr>
              <a:t>g (20€).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Coffrets disponibles pour des plus grosses quantités.</a:t>
            </a:r>
            <a:endParaRPr lang="fr-FR" sz="1400" dirty="0">
              <a:latin typeface="Corbel" panose="020B0503020204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779837" y="3300266"/>
            <a:ext cx="32385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rbel" panose="020B0503020204020204" pitchFamily="34" charset="0"/>
              </a:rPr>
              <a:t>Rochers Suisses – Par gourmandise !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Amandes recouvertes de chocolat au lait.</a:t>
            </a:r>
          </a:p>
          <a:p>
            <a:r>
              <a:rPr lang="fr-FR" sz="1400" dirty="0" smtClean="0">
                <a:latin typeface="Corbel" panose="020B0503020204020204" pitchFamily="34" charset="0"/>
              </a:rPr>
              <a:t>Sachets de </a:t>
            </a:r>
            <a:r>
              <a:rPr lang="fr-FR" sz="1600" dirty="0" smtClean="0">
                <a:latin typeface="Corbel" panose="020B0503020204020204" pitchFamily="34" charset="0"/>
              </a:rPr>
              <a:t>100</a:t>
            </a:r>
            <a:r>
              <a:rPr lang="fr-FR" sz="1400" dirty="0" smtClean="0">
                <a:latin typeface="Corbel" panose="020B0503020204020204" pitchFamily="34" charset="0"/>
              </a:rPr>
              <a:t>g (4,50€), </a:t>
            </a:r>
            <a:r>
              <a:rPr lang="fr-FR" sz="1600" dirty="0" smtClean="0">
                <a:latin typeface="Corbel" panose="020B0503020204020204" pitchFamily="34" charset="0"/>
              </a:rPr>
              <a:t>250</a:t>
            </a:r>
            <a:r>
              <a:rPr lang="fr-FR" sz="1400" dirty="0" smtClean="0">
                <a:latin typeface="Corbel" panose="020B0503020204020204" pitchFamily="34" charset="0"/>
              </a:rPr>
              <a:t>g (10€) ou </a:t>
            </a:r>
            <a:r>
              <a:rPr lang="fr-FR" sz="1600" dirty="0" smtClean="0">
                <a:latin typeface="Corbel" panose="020B0503020204020204" pitchFamily="34" charset="0"/>
              </a:rPr>
              <a:t>500</a:t>
            </a:r>
            <a:r>
              <a:rPr lang="fr-FR" sz="1400" dirty="0" smtClean="0">
                <a:latin typeface="Corbel" panose="020B0503020204020204" pitchFamily="34" charset="0"/>
              </a:rPr>
              <a:t>g (20€).  Plus gros sachets disponibles sur commande.</a:t>
            </a:r>
            <a:endParaRPr lang="fr-FR" sz="1400" dirty="0">
              <a:latin typeface="Corbel" panose="020B0503020204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536700" y="10068411"/>
            <a:ext cx="41656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orbel" panose="020B0503020204020204" pitchFamily="34" charset="0"/>
              </a:rPr>
              <a:t>Tous nos chocolats sont produits avec du chocolat de qualité, par un artisan diplômé - Livraison rapide.</a:t>
            </a:r>
            <a:endParaRPr lang="fr-FR" sz="1400" dirty="0">
              <a:latin typeface="Corbel" panose="020B050302020402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0" y="7812347"/>
            <a:ext cx="3243659" cy="216243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7550977"/>
            <a:ext cx="3495278" cy="233018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22" y="4227210"/>
            <a:ext cx="2558036" cy="170535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96" y="4519396"/>
            <a:ext cx="2191788" cy="164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845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</TotalTime>
  <Words>181</Words>
  <Application>Microsoft Office PowerPoint</Application>
  <PresentationFormat>Personnalisé</PresentationFormat>
  <Paragraphs>18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Candara</vt:lpstr>
      <vt:lpstr>Corbel</vt:lpstr>
      <vt:lpstr>Trebuchet MS</vt:lpstr>
      <vt:lpstr>Wingdings 3</vt:lpstr>
      <vt:lpstr>Facette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FloTao Minecraft</dc:creator>
  <cp:lastModifiedBy>FloTao Minecraft</cp:lastModifiedBy>
  <cp:revision>8</cp:revision>
  <dcterms:created xsi:type="dcterms:W3CDTF">2016-02-20T14:03:36Z</dcterms:created>
  <dcterms:modified xsi:type="dcterms:W3CDTF">2016-02-20T15:28:15Z</dcterms:modified>
</cp:coreProperties>
</file>